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6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5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3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7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70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76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171C-AAC1-43BE-9E01-F36B24CD926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F49E-D7F5-47F1-8837-4F5F221B8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25" y="2924944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This surgery offers appointments to see a GP or Nurse in the evening or at weekends.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Patients can request a routine appointment at reception and choose to be seen in one of the eight Extended Hours hubs across Coventry and Rugby. </a:t>
            </a:r>
          </a:p>
          <a:p>
            <a:pPr fontAlgn="base"/>
            <a:endParaRPr lang="en-US" i="1" dirty="0" smtClean="0"/>
          </a:p>
          <a:p>
            <a:pPr fontAlgn="base"/>
            <a:r>
              <a:rPr lang="en-US" dirty="0" smtClean="0"/>
              <a:t>Appointments </a:t>
            </a:r>
            <a:r>
              <a:rPr lang="en-US" dirty="0" smtClean="0"/>
              <a:t>are available Monday to Friday between 6.30pm and 9.30pm and on Saturday and Sunday mornings. 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</p:txBody>
      </p:sp>
      <p:pic>
        <p:nvPicPr>
          <p:cNvPr id="1026" name="Picture 2" descr="Extended Ho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23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27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Coventry &amp; Warwickshire Partnership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Elkins Carla (05A) NHS Coventry &amp; Rugby CCG</dc:creator>
  <cp:lastModifiedBy>Elkins Carla (05A) NHS Coventry &amp; Rugby CCG</cp:lastModifiedBy>
  <cp:revision>4</cp:revision>
  <dcterms:created xsi:type="dcterms:W3CDTF">2018-09-27T17:51:46Z</dcterms:created>
  <dcterms:modified xsi:type="dcterms:W3CDTF">2018-09-28T12:28:20Z</dcterms:modified>
</cp:coreProperties>
</file>